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54.png"/><Relationship Id="rId15" Type="http://schemas.openxmlformats.org/officeDocument/2006/relationships/image" Target="../media/image15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7308" y="-183322"/>
            <a:ext cx="18840330" cy="10652358"/>
            <a:chOff x="-277308" y="-183322"/>
            <a:chExt cx="18840330" cy="106523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277308" y="-183322"/>
              <a:ext cx="18840330" cy="106523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176" y="2429690"/>
            <a:ext cx="18142857" cy="71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6129364"/>
            <a:ext cx="20038095" cy="4911624"/>
            <a:chOff x="0" y="6129364"/>
            <a:chExt cx="20038095" cy="491162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0" y="6790988"/>
              <a:ext cx="11904762" cy="4250000"/>
              <a:chOff x="0" y="6790988"/>
              <a:chExt cx="11904762" cy="42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6144010" y="4601700"/>
                <a:ext cx="23809524" cy="8500000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6790988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438095" y="6129364"/>
              <a:ext cx="9600000" cy="4531200"/>
              <a:chOff x="10438095" y="6129364"/>
              <a:chExt cx="9600000" cy="453120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439105" y="3798042"/>
                <a:ext cx="19200000" cy="9062400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438095" y="6129364"/>
                <a:ext cx="9600000" cy="453120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3475173" y="1605768"/>
            <a:ext cx="1101230" cy="1314105"/>
            <a:chOff x="3475173" y="1605768"/>
            <a:chExt cx="1101230" cy="13141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348816" y="2243606"/>
              <a:ext cx="1353945" cy="223401"/>
              <a:chOff x="3348816" y="2243606"/>
              <a:chExt cx="1353945" cy="22340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60000">
                <a:off x="3348816" y="2243606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24011" y="1870446"/>
              <a:ext cx="761032" cy="29964"/>
              <a:chOff x="3724011" y="1870446"/>
              <a:chExt cx="761032" cy="2996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00000">
                <a:off x="3724011" y="1870446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5710268" y="5579850"/>
            <a:ext cx="1396134" cy="1148765"/>
            <a:chOff x="15710268" y="5579850"/>
            <a:chExt cx="1396134" cy="114876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81714" y="6040591"/>
              <a:ext cx="1377485" cy="227285"/>
              <a:chOff x="15581714" y="6040591"/>
              <a:chExt cx="1377485" cy="2272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60000">
                <a:off x="15581714" y="604059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556967" y="5800760"/>
              <a:ext cx="634265" cy="22786"/>
              <a:chOff x="16556967" y="5800760"/>
              <a:chExt cx="634265" cy="227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00000">
                <a:off x="16556967" y="5800760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6224554" y="3406423"/>
            <a:ext cx="1233452" cy="1037356"/>
            <a:chOff x="16224554" y="3406423"/>
            <a:chExt cx="1233452" cy="103735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961855" y="3878202"/>
              <a:ext cx="572753" cy="20576"/>
              <a:chOff x="16961855" y="3878202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00000">
                <a:off x="16961855" y="3878202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108467" y="3822479"/>
              <a:ext cx="1243894" cy="205243"/>
              <a:chOff x="16108467" y="3822479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60000">
                <a:off x="16108467" y="3822479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768598" y="5153871"/>
            <a:ext cx="1011720" cy="1037356"/>
            <a:chOff x="1768598" y="5153871"/>
            <a:chExt cx="1011720" cy="103735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2123308" y="5493419"/>
              <a:ext cx="572753" cy="20576"/>
              <a:chOff x="2123308" y="5493419"/>
              <a:chExt cx="572753" cy="2057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700000">
                <a:off x="2123308" y="5493419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52511" y="5569927"/>
              <a:ext cx="1243894" cy="205243"/>
              <a:chOff x="1652511" y="5569927"/>
              <a:chExt cx="1243894" cy="205243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760000">
                <a:off x="1652511" y="5569927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8863709" y="2297492"/>
            <a:ext cx="558297" cy="715837"/>
            <a:chOff x="8863709" y="2297492"/>
            <a:chExt cx="558297" cy="71583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28785" y="1967817"/>
              <a:ext cx="1116594" cy="1431675"/>
            </a:xfrm>
            <a:prstGeom prst="rect">
              <a:avLst/>
            </a:prstGeom>
          </p:spPr>
        </p:pic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63709" y="2297492"/>
              <a:ext cx="558297" cy="71583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89205" y="5766511"/>
            <a:ext cx="8390476" cy="22380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187" y="8629330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4959" y="485006"/>
            <a:ext cx="5057143" cy="14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59889" y="1453369"/>
            <a:ext cx="7765936" cy="8269529"/>
            <a:chOff x="5259889" y="1453369"/>
            <a:chExt cx="7765936" cy="82695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9889" y="1453369"/>
              <a:ext cx="7765936" cy="82695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187" y="8629330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4959" y="485006"/>
            <a:ext cx="5057143" cy="14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13580" y="1145489"/>
            <a:ext cx="8058553" cy="8608625"/>
            <a:chOff x="5113580" y="1145489"/>
            <a:chExt cx="8058553" cy="86086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3580" y="1145489"/>
              <a:ext cx="8058553" cy="86086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187" y="8629330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4959" y="485006"/>
            <a:ext cx="5057143" cy="14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65661" y="1438994"/>
            <a:ext cx="7754392" cy="8255526"/>
            <a:chOff x="5265661" y="1438994"/>
            <a:chExt cx="7754392" cy="82555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5661" y="1438994"/>
              <a:ext cx="7754392" cy="8255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187" y="8629330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4959" y="485006"/>
            <a:ext cx="5057143" cy="14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36275" y="1076440"/>
            <a:ext cx="7613165" cy="8132835"/>
            <a:chOff x="5336275" y="1076440"/>
            <a:chExt cx="7613165" cy="813283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6275" y="1076440"/>
              <a:ext cx="7613165" cy="8132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187" y="8629330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4959" y="485006"/>
            <a:ext cx="5057143" cy="14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27569" y="1293928"/>
            <a:ext cx="7230576" cy="7697858"/>
            <a:chOff x="5527569" y="1293928"/>
            <a:chExt cx="7230576" cy="76978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27569" y="1293928"/>
              <a:ext cx="7230576" cy="76978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187" y="8629330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67622" y="3697132"/>
            <a:ext cx="3828571" cy="16380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4632" y="485006"/>
            <a:ext cx="4466667" cy="14190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187" y="8629330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20763" y="1634449"/>
            <a:ext cx="7628571" cy="22666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23811" y="6309906"/>
            <a:ext cx="8133333" cy="22666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14287" y="5485064"/>
            <a:ext cx="2400000" cy="5809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14287" y="809613"/>
            <a:ext cx="2733333" cy="5809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4632" y="485006"/>
            <a:ext cx="6400000" cy="141904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187" y="8629330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06672" y="4155999"/>
            <a:ext cx="4552381" cy="23714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4959" y="485006"/>
            <a:ext cx="4542857" cy="14190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41591" y="-4351648"/>
            <a:ext cx="11002533" cy="18989011"/>
            <a:chOff x="3641591" y="-4351648"/>
            <a:chExt cx="11002533" cy="18989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641591" y="-4351648"/>
              <a:ext cx="11002533" cy="189890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327676" y="5447619"/>
            <a:ext cx="1396134" cy="1148765"/>
            <a:chOff x="15327676" y="5447619"/>
            <a:chExt cx="1396134" cy="1148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199121" y="5908359"/>
              <a:ext cx="1377485" cy="227285"/>
              <a:chOff x="15199121" y="5908359"/>
              <a:chExt cx="1377485" cy="2272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199121" y="5908359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174374" y="5668529"/>
              <a:ext cx="634265" cy="22786"/>
              <a:chOff x="16174374" y="5668529"/>
              <a:chExt cx="634265" cy="227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174374" y="5668529"/>
                <a:ext cx="634265" cy="22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841961" y="3274191"/>
            <a:ext cx="1233452" cy="1037356"/>
            <a:chOff x="15841961" y="3274191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6579263" y="3745971"/>
              <a:ext cx="572753" cy="20576"/>
              <a:chOff x="16579263" y="3745971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6579263" y="3745971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725875" y="3690248"/>
              <a:ext cx="1243894" cy="205243"/>
              <a:chOff x="15725875" y="3690248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5725875" y="3690248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03414" y="4889408"/>
            <a:ext cx="1233452" cy="1037356"/>
            <a:chOff x="1003414" y="4889408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40715" y="5361187"/>
              <a:ext cx="572753" cy="20576"/>
              <a:chOff x="1740715" y="5361187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00000">
                <a:off x="1740715" y="5361187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87327" y="5305464"/>
              <a:ext cx="1243894" cy="205243"/>
              <a:chOff x="887327" y="5305464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887327" y="5305464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-38095" y="6338888"/>
            <a:ext cx="20038095" cy="4911624"/>
            <a:chOff x="-38095" y="6338888"/>
            <a:chExt cx="20038095" cy="49116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-38095" y="7000512"/>
              <a:ext cx="11904762" cy="4250000"/>
              <a:chOff x="-38095" y="7000512"/>
              <a:chExt cx="11904762" cy="4250000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38095" y="7000512"/>
                <a:ext cx="11904762" cy="425000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400000" y="6338888"/>
              <a:ext cx="9600000" cy="4531200"/>
              <a:chOff x="10400000" y="6338888"/>
              <a:chExt cx="9600000" cy="453120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400000" y="6338888"/>
                <a:ext cx="9600000" cy="4531200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64530" y="2638595"/>
            <a:ext cx="13209524" cy="740952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87348" y="2668851"/>
            <a:ext cx="6638095" cy="16857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286" y="232694"/>
            <a:ext cx="17857143" cy="9820327"/>
            <a:chOff x="214286" y="232694"/>
            <a:chExt cx="17857143" cy="98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214286" y="232694"/>
              <a:ext cx="17857143" cy="98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09989" y="1341305"/>
            <a:ext cx="1101230" cy="1314105"/>
            <a:chOff x="2709989" y="1341305"/>
            <a:chExt cx="1101230" cy="13141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583631" y="1979143"/>
              <a:ext cx="1353945" cy="223401"/>
              <a:chOff x="2583631" y="1979143"/>
              <a:chExt cx="1353945" cy="22340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760000">
                <a:off x="2583631" y="1979143"/>
                <a:ext cx="1353945" cy="22340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958827" y="1605983"/>
              <a:ext cx="761032" cy="29964"/>
              <a:chOff x="2958827" y="1605983"/>
              <a:chExt cx="761032" cy="2996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700000">
                <a:off x="2958827" y="1605983"/>
                <a:ext cx="761032" cy="299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619048" y="5447619"/>
            <a:ext cx="1104762" cy="909019"/>
            <a:chOff x="15619048" y="5447619"/>
            <a:chExt cx="1104762" cy="9090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517323" y="5812203"/>
              <a:ext cx="1090005" cy="179851"/>
              <a:chOff x="15517323" y="5812203"/>
              <a:chExt cx="1090005" cy="17985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2760000">
                <a:off x="15517323" y="5812203"/>
                <a:ext cx="1090005" cy="17985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289041" y="5622425"/>
              <a:ext cx="501895" cy="18031"/>
              <a:chOff x="16289041" y="5622425"/>
              <a:chExt cx="501895" cy="1803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700000">
                <a:off x="16289041" y="5622425"/>
                <a:ext cx="501895" cy="1803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4823691" y="2617315"/>
            <a:ext cx="1233452" cy="1037356"/>
            <a:chOff x="14823691" y="2617315"/>
            <a:chExt cx="1233452" cy="10373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560993" y="3089095"/>
              <a:ext cx="572753" cy="20576"/>
              <a:chOff x="15560993" y="3089095"/>
              <a:chExt cx="572753" cy="205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700000">
                <a:off x="15560993" y="308909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707605" y="3033372"/>
              <a:ext cx="1243894" cy="205243"/>
              <a:chOff x="14707605" y="3033372"/>
              <a:chExt cx="1243894" cy="205243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2760000">
                <a:off x="14707605" y="303337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2278512" y="6749085"/>
            <a:ext cx="1233452" cy="1037356"/>
            <a:chOff x="2278512" y="6749085"/>
            <a:chExt cx="1233452" cy="103735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015814" y="7220865"/>
              <a:ext cx="572753" cy="20576"/>
              <a:chOff x="3015814" y="7220865"/>
              <a:chExt cx="572753" cy="2057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2700000">
                <a:off x="3015814" y="7220865"/>
                <a:ext cx="572753" cy="2057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162426" y="7165142"/>
              <a:ext cx="1243894" cy="205243"/>
              <a:chOff x="2162426" y="7165142"/>
              <a:chExt cx="1243894" cy="20524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2760000">
                <a:off x="2162426" y="7165142"/>
                <a:ext cx="1243894" cy="20524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3866505" y="7786441"/>
            <a:ext cx="1396134" cy="1148765"/>
            <a:chOff x="13866505" y="7786441"/>
            <a:chExt cx="1396134" cy="114876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737951" y="8247181"/>
              <a:ext cx="1377485" cy="227285"/>
              <a:chOff x="13737951" y="8247181"/>
              <a:chExt cx="1377485" cy="22728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2760000">
                <a:off x="13737951" y="8247181"/>
                <a:ext cx="1377485" cy="2272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713204" y="8007351"/>
              <a:ext cx="634265" cy="22786"/>
              <a:chOff x="14713204" y="8007351"/>
              <a:chExt cx="634265" cy="22786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2700000">
                <a:off x="14713204" y="8007351"/>
                <a:ext cx="634265" cy="22786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634169" y="1426364"/>
            <a:ext cx="10571429" cy="405714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3170" y="2820050"/>
            <a:ext cx="8342857" cy="253333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253351" y="1381080"/>
            <a:ext cx="320607" cy="411076"/>
            <a:chOff x="5253351" y="1381080"/>
            <a:chExt cx="320607" cy="41107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17971" y="1190130"/>
              <a:ext cx="641213" cy="822151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53351" y="1381080"/>
              <a:ext cx="320607" cy="41107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55563" y="843635"/>
            <a:ext cx="5609524" cy="900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187" y="8629330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17145" y="4259011"/>
            <a:ext cx="7209524" cy="4085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8768" y="485006"/>
            <a:ext cx="5628571" cy="14190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31089" y="2711424"/>
            <a:ext cx="4885714" cy="13619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187" y="8629330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4959" y="485006"/>
            <a:ext cx="5028571" cy="14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1343" y="1685936"/>
            <a:ext cx="16863029" cy="6913842"/>
            <a:chOff x="711343" y="1685936"/>
            <a:chExt cx="16863029" cy="69138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343" y="1685936"/>
              <a:ext cx="16863029" cy="6913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187" y="8629330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83888" y="5074287"/>
            <a:ext cx="1876190" cy="8190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70235" y="5051580"/>
            <a:ext cx="1885714" cy="8380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4959" y="485006"/>
            <a:ext cx="5028571" cy="14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37691" y="6002736"/>
            <a:ext cx="2972806" cy="3337396"/>
            <a:chOff x="2937691" y="6002736"/>
            <a:chExt cx="2972806" cy="33373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37691" y="6002736"/>
              <a:ext cx="2972806" cy="33373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09980" y="6180396"/>
            <a:ext cx="6171429" cy="2798456"/>
            <a:chOff x="9909980" y="6180396"/>
            <a:chExt cx="6171429" cy="27984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9980" y="6180396"/>
              <a:ext cx="6171429" cy="279845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53805" y="1682890"/>
            <a:ext cx="1876190" cy="8380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825525" y="2972055"/>
            <a:ext cx="7945755" cy="1333959"/>
            <a:chOff x="4825525" y="2972055"/>
            <a:chExt cx="7945755" cy="13339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5525" y="2972055"/>
              <a:ext cx="7945755" cy="1333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187" y="8629330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63057" y="1928122"/>
            <a:ext cx="3733333" cy="8190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3325" y="485006"/>
            <a:ext cx="4752381" cy="14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94577" y="3157235"/>
            <a:ext cx="7296559" cy="5556096"/>
            <a:chOff x="5494577" y="3157235"/>
            <a:chExt cx="7296559" cy="55560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94577" y="3157235"/>
              <a:ext cx="7296559" cy="55560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187" y="8629330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52814" y="1536756"/>
            <a:ext cx="3723810" cy="8190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67189" y="1536756"/>
            <a:ext cx="3723810" cy="8190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3325" y="485006"/>
            <a:ext cx="4752381" cy="14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9076" y="3237045"/>
            <a:ext cx="8069557" cy="5698240"/>
            <a:chOff x="839076" y="3237045"/>
            <a:chExt cx="8069557" cy="56982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9076" y="3237045"/>
              <a:ext cx="8069557" cy="56982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05975" y="2857837"/>
            <a:ext cx="6507007" cy="6077449"/>
            <a:chOff x="10405975" y="2857837"/>
            <a:chExt cx="6507007" cy="60774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05975" y="2857837"/>
              <a:ext cx="6507007" cy="6077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187" y="8629330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13336" y="1496231"/>
            <a:ext cx="3619048" cy="1095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4959" y="485006"/>
            <a:ext cx="4733333" cy="14190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30096" y="3518868"/>
            <a:ext cx="6866667" cy="27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1758" y="2949446"/>
            <a:ext cx="9304051" cy="5431073"/>
            <a:chOff x="571758" y="2949446"/>
            <a:chExt cx="9304051" cy="54310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758" y="2949446"/>
              <a:ext cx="9304051" cy="5431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88151" y="-4248370"/>
            <a:ext cx="10709412" cy="18782455"/>
            <a:chOff x="3788151" y="-4248370"/>
            <a:chExt cx="10709412" cy="18782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3788151" y="-4248370"/>
              <a:ext cx="10709412" cy="187824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095" y="238095"/>
            <a:ext cx="17809524" cy="9809524"/>
            <a:chOff x="238095" y="238095"/>
            <a:chExt cx="17809524" cy="9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095" y="238095"/>
              <a:ext cx="17809524" cy="98095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567" y="8820281"/>
            <a:ext cx="320607" cy="411076"/>
            <a:chOff x="1084567" y="8820281"/>
            <a:chExt cx="320607" cy="4110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9187" y="8629330"/>
              <a:ext cx="641213" cy="822151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4567" y="8820281"/>
              <a:ext cx="320607" cy="41107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03430" y="3605115"/>
            <a:ext cx="8142857" cy="3542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13336" y="1756880"/>
            <a:ext cx="3619048" cy="10952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4959" y="485006"/>
            <a:ext cx="4733333" cy="14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8958" y="3145185"/>
            <a:ext cx="8609524" cy="5341554"/>
            <a:chOff x="518958" y="3145185"/>
            <a:chExt cx="8609524" cy="53415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8958" y="3145185"/>
              <a:ext cx="8609524" cy="5341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2020-12-29T18:56:22Z</dcterms:created>
  <dcterms:modified xsi:type="dcterms:W3CDTF">2020-12-29T18:56:22Z</dcterms:modified>
</cp:coreProperties>
</file>